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xmlns="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xmlns="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xmlns="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xmlns="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xmlns="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xmlns="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xmlns="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xmlns="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xmlns="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xmlns="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xmlns="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xmlns="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EC88D301-518F-0343-93D7-BCCEC92419D9}"/>
              </a:ext>
            </a:extLst>
          </p:cNvPr>
          <p:cNvSpPr/>
          <p:nvPr/>
        </p:nvSpPr>
        <p:spPr>
          <a:xfrm>
            <a:off x="6661420" y="3200398"/>
            <a:ext cx="483364" cy="119366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xmlns="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xmlns="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xmlns="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xmlns="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559</Words>
  <Application>Microsoft Office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91</cp:revision>
  <dcterms:created xsi:type="dcterms:W3CDTF">2021-06-02T01:34:28Z</dcterms:created>
  <dcterms:modified xsi:type="dcterms:W3CDTF">2022-09-08T02:50:50Z</dcterms:modified>
</cp:coreProperties>
</file>